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3rd International conference on Health care and medical Research(ICHMR-2025)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26th -27th July 2025 at Dubai, UAE</a:t>
            </a:r>
          </a:p>
        </p:txBody>
      </p:sp>
      <p:sp>
        <p:nvSpPr>
          <p:cNvPr id="10244" name="AutoShape 4" descr="https://ichmr.com/images/ichmr%202025%20log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246" name="AutoShape 6" descr="https://ichmr.com/images/ichmr%202025%20log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247" name="Picture 7" descr="Z:\ALL CONFERENCE\2025\JULY\ICHMR 26TH JULY\ichmr 2025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1866875" cy="645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5DA55BE-B71D-1EBA-845C-E538AF1412D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3rd 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Health care and medical Research(ICHMR-2025)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26</a:t>
            </a:r>
            <a:r>
              <a:rPr lang="en-IN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-27</a:t>
            </a:r>
            <a:r>
              <a:rPr lang="en-IN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July 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2025 at Dubai, UAE</a:t>
            </a:r>
          </a:p>
        </p:txBody>
      </p:sp>
      <p:pic>
        <p:nvPicPr>
          <p:cNvPr id="6" name="Picture 7" descr="Z:\ALL CONFERENCE\2025\JULY\ICHMR 26TH JULY\ichmr 2025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1866875" cy="645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AD25F61-A03B-A8FF-698D-0AEB12A85881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3rd International conference on Health care and medical Research(ICHMR-2025)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26th -27th July 2025 at Dubai, UAE</a:t>
            </a:r>
          </a:p>
        </p:txBody>
      </p:sp>
      <p:pic>
        <p:nvPicPr>
          <p:cNvPr id="5" name="Picture 7" descr="Z:\ALL CONFERENCE\2025\JULY\ICHMR 26TH JULY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1866875" cy="645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ABDDFD1-116D-69F5-7740-0503F584520F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3rd International conference on Health care and medical Research(ICHMR-2025)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26th -27th July 2025 at Dubai, UAE</a:t>
            </a:r>
          </a:p>
        </p:txBody>
      </p:sp>
      <p:pic>
        <p:nvPicPr>
          <p:cNvPr id="6" name="Picture 7" descr="Z:\ALL CONFERENCE\2025\JULY\ICHMR 26TH JULY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1866875" cy="645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DABDED1-257C-2C13-AFB2-1894C7E849C5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3rd International conference on Health care and medical Research(ICHMR-2025)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26th -27th July 2025 at Dubai, UAE</a:t>
            </a:r>
          </a:p>
        </p:txBody>
      </p:sp>
      <p:pic>
        <p:nvPicPr>
          <p:cNvPr id="5" name="Picture 7" descr="Z:\ALL CONFERENCE\2025\JULY\ICHMR 26TH JULY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1866875" cy="645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DDE7E74-E9D9-841D-E84A-8CA330BC53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3rd International conference on Health care and medical Research(ICHMR-2025)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26th -27th July 2025 at Dubai, UAE</a:t>
            </a:r>
          </a:p>
        </p:txBody>
      </p:sp>
      <p:pic>
        <p:nvPicPr>
          <p:cNvPr id="5" name="Picture 7" descr="Z:\ALL CONFERENCE\2025\JULY\ICHMR 26TH JULY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1866875" cy="645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D55A44C-9607-DECF-1A35-7FDBB00913A9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3rd International conference on Health care and medical Research(ICHMR-2025)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26th -27th July 2025 at Dubai, UAE</a:t>
            </a:r>
          </a:p>
        </p:txBody>
      </p:sp>
      <p:pic>
        <p:nvPicPr>
          <p:cNvPr id="5" name="Picture 7" descr="Z:\ALL CONFERENCE\2025\JULY\ICHMR 26TH JULY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1866875" cy="645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E384FE7-A14F-F00F-D085-FE2248095FFB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3rd International conference on Health care and medical Research(ICHMR-2025)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26th -27th July 2025 at Dubai, UAE</a:t>
            </a:r>
          </a:p>
        </p:txBody>
      </p:sp>
      <p:pic>
        <p:nvPicPr>
          <p:cNvPr id="6" name="Picture 7" descr="Z:\ALL CONFERENCE\2025\JULY\ICHMR 26TH JULY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1866875" cy="645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234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PC</cp:lastModifiedBy>
  <cp:revision>45</cp:revision>
  <dcterms:created xsi:type="dcterms:W3CDTF">2017-12-21T10:51:09Z</dcterms:created>
  <dcterms:modified xsi:type="dcterms:W3CDTF">2025-04-09T12:33:19Z</dcterms:modified>
</cp:coreProperties>
</file>